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241" r:id="rId4"/>
  </p:sldMasterIdLst>
  <p:notesMasterIdLst>
    <p:notesMasterId r:id="rId6"/>
  </p:notesMasterIdLst>
  <p:handoutMasterIdLst>
    <p:handoutMasterId r:id="rId7"/>
  </p:handoutMasterIdLst>
  <p:sldIdLst>
    <p:sldId id="324" r:id="rId5"/>
  </p:sldIdLst>
  <p:sldSz cx="9144000" cy="5143500" type="screen16x9"/>
  <p:notesSz cx="7010400" cy="92964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5577">
          <p15:clr>
            <a:srgbClr val="A4A3A4"/>
          </p15:clr>
        </p15:guide>
        <p15:guide id="3" pos="180">
          <p15:clr>
            <a:srgbClr val="A4A3A4"/>
          </p15:clr>
        </p15:guide>
        <p15:guide id="4" orient="horz" pos="795">
          <p15:clr>
            <a:srgbClr val="A4A3A4"/>
          </p15:clr>
        </p15:guide>
        <p15:guide id="5" pos="41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  <p15:guide id="3" orient="horz" pos="2640">
          <p15:clr>
            <a:srgbClr val="A4A3A4"/>
          </p15:clr>
        </p15:guide>
        <p15:guide id="4" pos="4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44444"/>
    <a:srgbClr val="808080"/>
    <a:srgbClr val="FFAF00"/>
    <a:srgbClr val="3DC6EF"/>
    <a:srgbClr val="6EA204"/>
    <a:srgbClr val="6E2585"/>
    <a:srgbClr val="3D6AE6"/>
    <a:srgbClr val="0085C3"/>
    <a:srgbClr val="AA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0561" autoAdjust="0"/>
    <p:restoredTop sz="92621" autoAdjust="0"/>
  </p:normalViewPr>
  <p:slideViewPr>
    <p:cSldViewPr snapToGrid="0">
      <p:cViewPr varScale="1">
        <p:scale>
          <a:sx n="73" d="100"/>
          <a:sy n="73" d="100"/>
        </p:scale>
        <p:origin x="998" y="62"/>
      </p:cViewPr>
      <p:guideLst>
        <p:guide orient="horz" pos="3072"/>
        <p:guide pos="5577"/>
        <p:guide pos="180"/>
        <p:guide orient="horz" pos="795"/>
        <p:guide pos="41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135" d="100"/>
          <a:sy n="135" d="100"/>
        </p:scale>
        <p:origin x="-5416" y="-104"/>
      </p:cViewPr>
      <p:guideLst>
        <p:guide orient="horz" pos="2928"/>
        <p:guide pos="2208"/>
        <p:guide orient="horz" pos="2640"/>
        <p:guide pos="41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88950" y="8747125"/>
            <a:ext cx="423902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fld id="{AC8DF440-AC1E-4EB3-BCAA-2AAB8924A793}" type="slidenum">
              <a:rPr lang="en-US" sz="800">
                <a:solidFill>
                  <a:schemeClr val="bg1"/>
                </a:solidFill>
                <a:latin typeface="Arial"/>
              </a:rPr>
              <a:pPr/>
              <a:t>‹#›</a:t>
            </a:fld>
            <a:endParaRPr lang="en-US" sz="80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5" name="fl" descr="                              Dell - Internal Use - Confidential&#10;"/>
          <p:cNvSpPr txBox="1"/>
          <p:nvPr/>
        </p:nvSpPr>
        <p:spPr>
          <a:xfrm>
            <a:off x="1173085" y="8747125"/>
            <a:ext cx="1551707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800" b="1" dirty="0" smtClean="0">
                <a:solidFill>
                  <a:srgbClr val="7F7F7F"/>
                </a:solidFill>
                <a:latin typeface="Arial"/>
              </a:rPr>
              <a:t>Dell - Internal Use - Confidential</a:t>
            </a:r>
          </a:p>
        </p:txBody>
      </p:sp>
    </p:spTree>
    <p:extLst>
      <p:ext uri="{BB962C8B-B14F-4D97-AF65-F5344CB8AC3E}">
        <p14:creationId xmlns:p14="http://schemas.microsoft.com/office/powerpoint/2010/main" val="320268348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384175"/>
            <a:ext cx="6096000" cy="34302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57200" y="4191000"/>
            <a:ext cx="6096000" cy="4587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8950" y="8991600"/>
            <a:ext cx="423902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fld id="{AC8DF440-AC1E-4EB3-BCAA-2AAB8924A793}" type="slidenum">
              <a:rPr lang="en-US" sz="800">
                <a:solidFill>
                  <a:schemeClr val="bg1"/>
                </a:solidFill>
                <a:latin typeface="Arial"/>
              </a:rPr>
              <a:pPr/>
              <a:t>‹#›</a:t>
            </a:fld>
            <a:endParaRPr lang="en-US" sz="80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7" name="fl" descr="                              Dell - Internal Use - Confidential&#10;"/>
          <p:cNvSpPr txBox="1"/>
          <p:nvPr/>
        </p:nvSpPr>
        <p:spPr>
          <a:xfrm>
            <a:off x="1173085" y="8991600"/>
            <a:ext cx="1551707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800" b="1" dirty="0" smtClean="0">
                <a:solidFill>
                  <a:srgbClr val="7F7F7F"/>
                </a:solidFill>
                <a:latin typeface="Arial"/>
              </a:rPr>
              <a:t>Dell - Internal Use - Confidential</a:t>
            </a:r>
          </a:p>
        </p:txBody>
      </p:sp>
    </p:spTree>
    <p:extLst>
      <p:ext uri="{BB962C8B-B14F-4D97-AF65-F5344CB8AC3E}">
        <p14:creationId xmlns:p14="http://schemas.microsoft.com/office/powerpoint/2010/main" val="85716887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0846" cy="5152976"/>
          </a:xfrm>
          <a:prstGeom prst="rect">
            <a:avLst/>
          </a:prstGeom>
        </p:spPr>
      </p:pic>
      <p:sp>
        <p:nvSpPr>
          <p:cNvPr id="9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19" y="290332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58770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71886"/>
            <a:ext cx="7955280" cy="640080"/>
          </a:xfrm>
          <a:prstGeom prst="rect">
            <a:avLst/>
          </a:prstGeom>
        </p:spPr>
        <p:txBody>
          <a:bodyPr lIns="0" rIns="0"/>
          <a:lstStyle>
            <a:lvl1pPr>
              <a:defRPr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71463" y="1277938"/>
            <a:ext cx="3843337" cy="3192461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sz="quarter" idx="11"/>
          </p:nvPr>
        </p:nvSpPr>
        <p:spPr>
          <a:xfrm>
            <a:off x="4376738" y="1277938"/>
            <a:ext cx="3852862" cy="3192461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7339522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eft margi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73050" y="271463"/>
            <a:ext cx="4295219" cy="814832"/>
          </a:xfrm>
          <a:prstGeom prst="rect">
            <a:avLst/>
          </a:prstGeom>
        </p:spPr>
        <p:txBody>
          <a:bodyPr lIns="0" rIns="0"/>
          <a:lstStyle>
            <a:lvl1pPr>
              <a:defRPr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quarter" idx="10"/>
          </p:nvPr>
        </p:nvSpPr>
        <p:spPr>
          <a:xfrm>
            <a:off x="271464" y="1277938"/>
            <a:ext cx="4291012" cy="3192461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657320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eft margin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3050" y="274056"/>
            <a:ext cx="4865304" cy="486332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subTitle" idx="11" hasCustomPrompt="1"/>
          </p:nvPr>
        </p:nvSpPr>
        <p:spPr>
          <a:xfrm>
            <a:off x="266700" y="767409"/>
            <a:ext cx="4305300" cy="313267"/>
          </a:xfrm>
          <a:prstGeom prst="rect">
            <a:avLst/>
          </a:prstGeom>
        </p:spPr>
        <p:txBody>
          <a:bodyPr lIns="0" rIns="0" anchor="t" anchorCtr="0"/>
          <a:lstStyle>
            <a:lvl1pPr marL="228600" indent="-228600">
              <a:buNone/>
              <a:defRPr lang="en-US" b="1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pPr marL="0" lvl="0" indent="0"/>
            <a:r>
              <a:rPr lang="en-US" dirty="0" smtClean="0"/>
              <a:t>Click to edit master subtitle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71464" y="1277938"/>
            <a:ext cx="4291012" cy="3192461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8341556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eft margin with subhead and tw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274320"/>
            <a:ext cx="4297680" cy="840802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</a:t>
            </a:r>
            <a:br>
              <a:rPr lang="en-US" dirty="0" smtClean="0"/>
            </a:br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subTitle" idx="11" hasCustomPrompt="1"/>
          </p:nvPr>
        </p:nvSpPr>
        <p:spPr>
          <a:xfrm>
            <a:off x="266700" y="1113366"/>
            <a:ext cx="4305300" cy="313267"/>
          </a:xfrm>
          <a:prstGeom prst="rect">
            <a:avLst/>
          </a:prstGeom>
        </p:spPr>
        <p:txBody>
          <a:bodyPr lIns="0" rIns="0" anchor="t" anchorCtr="0"/>
          <a:lstStyle>
            <a:lvl1pPr marL="228600" indent="-228600">
              <a:buNone/>
              <a:defRPr lang="en-US" b="1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pPr marL="0" lvl="0" indent="0"/>
            <a:r>
              <a:rPr lang="en-US" dirty="0" smtClean="0"/>
              <a:t>Click to edit master subtitle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71464" y="1541463"/>
            <a:ext cx="4291012" cy="2928937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3692145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no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71886"/>
            <a:ext cx="7955280" cy="472577"/>
          </a:xfrm>
          <a:prstGeom prst="rect">
            <a:avLst/>
          </a:prstGeom>
        </p:spPr>
        <p:txBody>
          <a:bodyPr lIns="0" rIns="0"/>
          <a:lstStyle>
            <a:lvl1pPr>
              <a:defRPr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15202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750441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6780" cy="5150688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9830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56778" cy="5150688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08345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56778" cy="5150688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7929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Blac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ea typeface="Arial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93694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0844" cy="5152975"/>
          </a:xfrm>
          <a:prstGeom prst="rect">
            <a:avLst/>
          </a:prstGeom>
        </p:spPr>
      </p:pic>
      <p:sp>
        <p:nvSpPr>
          <p:cNvPr id="9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0" y="289726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>
              <a:defRPr lang="en-US" sz="5400" i="0" dirty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3256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Carb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ea typeface="Arial"/>
              </a:defRPr>
            </a:lvl1pPr>
          </a:lstStyle>
          <a:p>
            <a:r>
              <a:rPr lang="en-US" dirty="0" smtClean="0"/>
              <a:t>Click to edit divider slide title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67557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Granite">
    <p:bg>
      <p:bgPr>
        <a:solidFill>
          <a:srgbClr val="8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25201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slide_Blac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161" y="2257138"/>
            <a:ext cx="3046048" cy="54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04019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slide Carb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161" y="2257138"/>
            <a:ext cx="3046048" cy="54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55216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slide Granite">
    <p:bg>
      <p:bgPr>
        <a:solidFill>
          <a:srgbClr val="8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161" y="2257138"/>
            <a:ext cx="3046048" cy="54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35869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0844" cy="5152975"/>
          </a:xfrm>
          <a:prstGeom prst="rect">
            <a:avLst/>
          </a:prstGeom>
        </p:spPr>
      </p:pic>
      <p:sp>
        <p:nvSpPr>
          <p:cNvPr id="9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19" y="288114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2949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Blac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0" y="289291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56676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Carb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0" y="294162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1869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0" y="294162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8497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_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71886"/>
            <a:ext cx="7955280" cy="640080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quarter" idx="10"/>
          </p:nvPr>
        </p:nvSpPr>
        <p:spPr>
          <a:xfrm>
            <a:off x="271463" y="1277938"/>
            <a:ext cx="7958137" cy="319246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buNone/>
              <a:defRPr>
                <a:latin typeface="+mn-lt"/>
                <a:ea typeface="Arial"/>
              </a:defRPr>
            </a:lvl1pPr>
            <a:lvl2pPr marL="341312" inden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buNone/>
              <a:defRPr>
                <a:latin typeface="+mn-lt"/>
                <a:ea typeface="Arial"/>
              </a:defRPr>
            </a:lvl2pPr>
            <a:lvl3pPr marL="688975" inden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buNone/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68943633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_Bulleted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71886"/>
            <a:ext cx="7955280" cy="640080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71463" y="1277938"/>
            <a:ext cx="7958137" cy="3192461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034042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71885"/>
            <a:ext cx="7955280" cy="640080"/>
          </a:xfrm>
          <a:prstGeom prst="rect">
            <a:avLst/>
          </a:prstGeom>
        </p:spPr>
        <p:txBody>
          <a:bodyPr lIns="0" rIns="0">
            <a:normAutofit/>
          </a:bodyPr>
          <a:lstStyle>
            <a:lvl1pPr>
              <a:defRPr baseline="0"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 </a:t>
            </a:r>
            <a:endParaRPr lang="en-US" dirty="0"/>
          </a:p>
        </p:txBody>
      </p:sp>
      <p:sp>
        <p:nvSpPr>
          <p:cNvPr id="5" name="Text Placeholder 12"/>
          <p:cNvSpPr>
            <a:spLocks noGrp="1"/>
          </p:cNvSpPr>
          <p:nvPr>
            <p:ph type="subTitle" idx="11" hasCustomPrompt="1"/>
          </p:nvPr>
        </p:nvSpPr>
        <p:spPr>
          <a:xfrm>
            <a:off x="266700" y="1057766"/>
            <a:ext cx="7960422" cy="313267"/>
          </a:xfrm>
          <a:prstGeom prst="rect">
            <a:avLst/>
          </a:prstGeom>
        </p:spPr>
        <p:txBody>
          <a:bodyPr lIns="0" rIns="0" anchor="t" anchorCtr="0"/>
          <a:lstStyle>
            <a:lvl1pPr marL="228600" indent="-228600">
              <a:buNone/>
              <a:defRPr lang="en-US" b="1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pPr marL="0" lvl="0" indent="0"/>
            <a:r>
              <a:rPr lang="en-US" dirty="0" smtClean="0"/>
              <a:t>Click to edit master subtitle style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sz="quarter" idx="10"/>
          </p:nvPr>
        </p:nvSpPr>
        <p:spPr>
          <a:xfrm>
            <a:off x="271463" y="1541463"/>
            <a:ext cx="7958137" cy="2928937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1888276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 hidden="1"/>
          <p:cNvSpPr txBox="1"/>
          <p:nvPr/>
        </p:nvSpPr>
        <p:spPr>
          <a:xfrm>
            <a:off x="1895476" y="4825328"/>
            <a:ext cx="649537" cy="124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9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3/2/2017</a:t>
            </a:fld>
            <a:endParaRPr lang="en-US" sz="9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3" name="TextBox 12" hidden="1"/>
          <p:cNvSpPr txBox="1"/>
          <p:nvPr/>
        </p:nvSpPr>
        <p:spPr>
          <a:xfrm>
            <a:off x="1895476" y="4825328"/>
            <a:ext cx="649537" cy="124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9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3/2/2017</a:t>
            </a:fld>
            <a:endParaRPr lang="en-US" sz="9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5274" y="4832722"/>
            <a:ext cx="0" cy="119905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algn="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endParaRPr lang="en-US" sz="850" kern="1200" dirty="0" err="1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l" descr="                              Dell - Internal Use - Confidential&#10;"/>
          <p:cNvSpPr txBox="1"/>
          <p:nvPr/>
        </p:nvSpPr>
        <p:spPr>
          <a:xfrm>
            <a:off x="998538" y="4832722"/>
            <a:ext cx="1647358" cy="11990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l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sz="850" b="1" i="0" u="none" baseline="0" dirty="0" smtClean="0">
                <a:solidFill>
                  <a:srgbClr val="7F7F7F"/>
                </a:solidFill>
                <a:latin typeface="+mn-lt"/>
              </a:rPr>
              <a:t>Dell - Internal Use - Confidential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5274" y="4832722"/>
            <a:ext cx="0" cy="119905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algn="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endParaRPr lang="en-US" sz="850" kern="1200" dirty="0" err="1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5274" y="4832722"/>
            <a:ext cx="141064" cy="119905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algn="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850" b="0" kern="12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pPr algn="r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850" b="0" kern="1200" dirty="0" err="1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1289" y="4838853"/>
            <a:ext cx="675370" cy="12006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58776" y="4832722"/>
            <a:ext cx="192360" cy="119905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r>
              <a:rPr lang="en-US" sz="850" kern="12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of Y</a:t>
            </a:r>
          </a:p>
        </p:txBody>
      </p:sp>
    </p:spTree>
    <p:extLst>
      <p:ext uri="{BB962C8B-B14F-4D97-AF65-F5344CB8AC3E}">
        <p14:creationId xmlns:p14="http://schemas.microsoft.com/office/powerpoint/2010/main" val="220948278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427" r:id="rId1"/>
    <p:sldLayoutId id="2147484431" r:id="rId2"/>
    <p:sldLayoutId id="2147484432" r:id="rId3"/>
    <p:sldLayoutId id="2147484422" r:id="rId4"/>
    <p:sldLayoutId id="2147484400" r:id="rId5"/>
    <p:sldLayoutId id="2147484405" r:id="rId6"/>
    <p:sldLayoutId id="2147484436" r:id="rId7"/>
    <p:sldLayoutId id="2147484437" r:id="rId8"/>
    <p:sldLayoutId id="2147484438" r:id="rId9"/>
    <p:sldLayoutId id="2147484439" r:id="rId10"/>
    <p:sldLayoutId id="2147484440" r:id="rId11"/>
    <p:sldLayoutId id="2147484441" r:id="rId12"/>
    <p:sldLayoutId id="2147484442" r:id="rId13"/>
    <p:sldLayoutId id="2147484443" r:id="rId14"/>
    <p:sldLayoutId id="2147484444" r:id="rId15"/>
    <p:sldLayoutId id="2147484407" r:id="rId16"/>
    <p:sldLayoutId id="2147484433" r:id="rId17"/>
    <p:sldLayoutId id="2147484434" r:id="rId18"/>
    <p:sldLayoutId id="2147484425" r:id="rId19"/>
    <p:sldLayoutId id="2147484424" r:id="rId20"/>
    <p:sldLayoutId id="2147484423" r:id="rId21"/>
    <p:sldLayoutId id="2147484428" r:id="rId22"/>
    <p:sldLayoutId id="2147484429" r:id="rId23"/>
    <p:sldLayoutId id="2147484430" r:id="rId24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 cap="none" baseline="0">
          <a:solidFill>
            <a:schemeClr val="bg1"/>
          </a:solidFill>
          <a:latin typeface="+mj-lt"/>
          <a:ea typeface="Museo Sans For Dell" panose="02000000000000000000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5pPr>
      <a:lvl6pPr marL="4572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6pPr>
      <a:lvl7pPr marL="9144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7pPr>
      <a:lvl8pPr marL="13716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8pPr>
      <a:lvl9pPr marL="18288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9pPr>
    </p:titleStyle>
    <p:bodyStyle>
      <a:lvl1pPr marL="228600" indent="-228600" algn="l" rtl="0" eaLnBrk="1" fontAlgn="base" hangingPunct="1">
        <a:lnSpc>
          <a:spcPct val="100000"/>
        </a:lnSpc>
        <a:spcBef>
          <a:spcPts val="1200"/>
        </a:spcBef>
        <a:spcAft>
          <a:spcPts val="0"/>
        </a:spcAft>
        <a:buClr>
          <a:srgbClr val="AAAAAA"/>
        </a:buClr>
        <a:buFont typeface="Arial" pitchFamily="34" charset="0"/>
        <a:buChar char="•"/>
        <a:defRPr sz="1400">
          <a:solidFill>
            <a:srgbClr val="000000"/>
          </a:solidFill>
          <a:latin typeface="+mj-lt"/>
          <a:ea typeface="Museo Sans For Dell" pitchFamily="2" charset="0"/>
          <a:cs typeface="+mn-cs"/>
        </a:defRPr>
      </a:lvl1pPr>
      <a:lvl2pPr marL="574675" indent="-233363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rgbClr val="AAAAAA"/>
        </a:buClr>
        <a:buFont typeface="Museo Sans For Dell" pitchFamily="2" charset="0"/>
        <a:buChar char="–"/>
        <a:defRPr sz="1200" baseline="0">
          <a:solidFill>
            <a:srgbClr val="000000"/>
          </a:solidFill>
          <a:latin typeface="+mj-lt"/>
          <a:ea typeface="Museo Sans For Dell" pitchFamily="2" charset="0"/>
        </a:defRPr>
      </a:lvl2pPr>
      <a:lvl3pPr marL="909638" indent="-220663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rgbClr val="AAAAAA"/>
        </a:buClr>
        <a:buFont typeface="Museo Sans For Dell" pitchFamily="2" charset="0"/>
        <a:buChar char="›"/>
        <a:defRPr sz="1000" baseline="0">
          <a:solidFill>
            <a:srgbClr val="000000"/>
          </a:solidFill>
          <a:latin typeface="+mj-lt"/>
          <a:ea typeface="Museo Sans For Dell" pitchFamily="2" charset="0"/>
        </a:defRPr>
      </a:lvl3pPr>
      <a:lvl4pPr marL="1246188" indent="-222250" algn="l" rtl="0" eaLnBrk="1" fontAlgn="base" hangingPunct="1">
        <a:lnSpc>
          <a:spcPct val="90000"/>
        </a:lnSpc>
        <a:spcBef>
          <a:spcPts val="300"/>
        </a:spcBef>
        <a:spcAft>
          <a:spcPts val="0"/>
        </a:spcAft>
        <a:buClr>
          <a:srgbClr val="AAAAAA"/>
        </a:buClr>
        <a:buFont typeface="Courier New" panose="02070309020205020404" pitchFamily="49" charset="0"/>
        <a:buChar char="o"/>
        <a:defRPr sz="1000" baseline="0">
          <a:solidFill>
            <a:srgbClr val="000000"/>
          </a:solidFill>
          <a:latin typeface="+mj-lt"/>
          <a:ea typeface="Museo Sans For Dell" pitchFamily="2" charset="0"/>
        </a:defRPr>
      </a:lvl4pPr>
      <a:lvl5pPr marL="1608138" indent="-236538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8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20653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6pPr>
      <a:lvl7pPr marL="25225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7pPr>
      <a:lvl8pPr marL="29797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8pPr>
      <a:lvl9pPr marL="34369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084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19" y="271886"/>
            <a:ext cx="2787563" cy="640080"/>
          </a:xfrm>
        </p:spPr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71463" y="1046136"/>
            <a:ext cx="2657717" cy="3424264"/>
          </a:xfrm>
        </p:spPr>
        <p:txBody>
          <a:bodyPr/>
          <a:lstStyle/>
          <a:p>
            <a:r>
              <a:rPr lang="en-US" dirty="0" smtClean="0"/>
              <a:t>Utilize various open source tools.</a:t>
            </a:r>
          </a:p>
          <a:p>
            <a:r>
              <a:rPr lang="en-US" dirty="0" smtClean="0"/>
              <a:t>Changing frequently to deal with new challenges.</a:t>
            </a:r>
          </a:p>
          <a:p>
            <a:r>
              <a:rPr lang="en-US" dirty="0" smtClean="0"/>
              <a:t>Automate all repetitive work.</a:t>
            </a:r>
          </a:p>
          <a:p>
            <a:r>
              <a:rPr lang="en-US" dirty="0" smtClean="0"/>
              <a:t>Automate reporting to be available in real-time.</a:t>
            </a:r>
          </a:p>
          <a:p>
            <a:r>
              <a:rPr lang="en-US" dirty="0" smtClean="0"/>
              <a:t>Avoid any bad code from entering the master branch.</a:t>
            </a:r>
          </a:p>
          <a:p>
            <a:r>
              <a:rPr lang="en-US" dirty="0" smtClean="0"/>
              <a:t>Automate security checks.</a:t>
            </a:r>
          </a:p>
          <a:p>
            <a:r>
              <a:rPr lang="en-US" dirty="0" smtClean="0"/>
              <a:t>Provide collaboration, transparency, and traceability.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1"/>
          </p:nvPr>
        </p:nvPicPr>
        <p:blipFill>
          <a:blip r:embed="rId2"/>
          <a:stretch>
            <a:fillRect/>
          </a:stretch>
        </p:blipFill>
        <p:spPr>
          <a:xfrm>
            <a:off x="2966945" y="255217"/>
            <a:ext cx="5958223" cy="4532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17174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llEMC_internal_template">
  <a:themeElements>
    <a:clrScheme name="DellTech, Dell, &amp; DellEMC">
      <a:dk1>
        <a:srgbClr val="000000"/>
      </a:dk1>
      <a:lt1>
        <a:srgbClr val="444444"/>
      </a:lt1>
      <a:dk2>
        <a:srgbClr val="007DB8"/>
      </a:dk2>
      <a:lt2>
        <a:srgbClr val="FFFFFF"/>
      </a:lt2>
      <a:accent1>
        <a:srgbClr val="007DB8"/>
      </a:accent1>
      <a:accent2>
        <a:srgbClr val="6EA204"/>
      </a:accent2>
      <a:accent3>
        <a:srgbClr val="F2AF00"/>
      </a:accent3>
      <a:accent4>
        <a:srgbClr val="EE6411"/>
      </a:accent4>
      <a:accent5>
        <a:srgbClr val="5482AB"/>
      </a:accent5>
      <a:accent6>
        <a:srgbClr val="6E2585"/>
      </a:accent6>
      <a:hlink>
        <a:srgbClr val="007DB8"/>
      </a:hlink>
      <a:folHlink>
        <a:srgbClr val="6E258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 cmpd="sng">
          <a:noFill/>
        </a:ln>
        <a:effectLst/>
      </a:spPr>
      <a:bodyPr wrap="square" lIns="182880" tIns="137160" rIns="137160" bIns="137160" rtlCol="0" anchor="ctr">
        <a:noAutofit/>
      </a:bodyPr>
      <a:lstStyle>
        <a:defPPr algn="ctr">
          <a:lnSpc>
            <a:spcPct val="90000"/>
          </a:lnSpc>
          <a:spcBef>
            <a:spcPts val="600"/>
          </a:spcBef>
          <a:spcAft>
            <a:spcPts val="0"/>
          </a:spcAft>
          <a:defRPr sz="2000" dirty="0" err="1" smtClean="0">
            <a:solidFill>
              <a:schemeClr val="tx2"/>
            </a:solidFill>
            <a:latin typeface="+mn-lt"/>
          </a:defRPr>
        </a:defPPr>
      </a:lstStyle>
    </a:spDef>
    <a:lnDef>
      <a:spPr>
        <a:ln w="12700" cmpd="sng">
          <a:solidFill>
            <a:srgbClr val="00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spcBef>
            <a:spcPts val="0"/>
          </a:spcBef>
          <a:spcAft>
            <a:spcPts val="0"/>
          </a:spcAft>
          <a:buClr>
            <a:schemeClr val="bg1"/>
          </a:buClr>
          <a:defRPr sz="1400" dirty="0" err="1" smtClean="0">
            <a:solidFill>
              <a:schemeClr val="bg2"/>
            </a:solidFill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0085C3"/>
        </a:accent1>
        <a:accent2>
          <a:srgbClr val="7AB800"/>
        </a:accent2>
        <a:accent3>
          <a:srgbClr val="F2AF00"/>
        </a:accent3>
        <a:accent4>
          <a:srgbClr val="DC5034"/>
        </a:accent4>
        <a:accent5>
          <a:srgbClr val="5482AB"/>
        </a:accent5>
        <a:accent6>
          <a:srgbClr val="6E2585"/>
        </a:accent6>
        <a:hlink>
          <a:srgbClr val="009BBB"/>
        </a:hlink>
        <a:folHlink>
          <a:srgbClr val="6E2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llEMC_PPT_Template_16x9" id="{B8B5C6D0-E3FF-4310-9DCF-1B14F86F2E69}" vid="{627FB30F-31F4-4FBE-8A3A-F7BC81DAC0BD}"/>
    </a:ext>
  </a:extLst>
</a:theme>
</file>

<file path=ppt/theme/theme2.xml><?xml version="1.0" encoding="utf-8"?>
<a:theme xmlns:a="http://schemas.openxmlformats.org/drawingml/2006/main" name="Office Theme">
  <a:themeElements>
    <a:clrScheme name="DellTech, Dell, &amp; DellEMC">
      <a:dk1>
        <a:srgbClr val="000000"/>
      </a:dk1>
      <a:lt1>
        <a:srgbClr val="444444"/>
      </a:lt1>
      <a:dk2>
        <a:srgbClr val="007DB8"/>
      </a:dk2>
      <a:lt2>
        <a:srgbClr val="FFFFFF"/>
      </a:lt2>
      <a:accent1>
        <a:srgbClr val="007DB8"/>
      </a:accent1>
      <a:accent2>
        <a:srgbClr val="6EA204"/>
      </a:accent2>
      <a:accent3>
        <a:srgbClr val="F2AF00"/>
      </a:accent3>
      <a:accent4>
        <a:srgbClr val="EE6411"/>
      </a:accent4>
      <a:accent5>
        <a:srgbClr val="5482AB"/>
      </a:accent5>
      <a:accent6>
        <a:srgbClr val="6E2585"/>
      </a:accent6>
      <a:hlink>
        <a:srgbClr val="007DB8"/>
      </a:hlink>
      <a:folHlink>
        <a:srgbClr val="6E258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ellTech, Dell, &amp; DellEMC">
      <a:dk1>
        <a:srgbClr val="000000"/>
      </a:dk1>
      <a:lt1>
        <a:srgbClr val="444444"/>
      </a:lt1>
      <a:dk2>
        <a:srgbClr val="007DB8"/>
      </a:dk2>
      <a:lt2>
        <a:srgbClr val="FFFFFF"/>
      </a:lt2>
      <a:accent1>
        <a:srgbClr val="007DB8"/>
      </a:accent1>
      <a:accent2>
        <a:srgbClr val="6EA204"/>
      </a:accent2>
      <a:accent3>
        <a:srgbClr val="F2AF00"/>
      </a:accent3>
      <a:accent4>
        <a:srgbClr val="EE6411"/>
      </a:accent4>
      <a:accent5>
        <a:srgbClr val="5482AB"/>
      </a:accent5>
      <a:accent6>
        <a:srgbClr val="6E2585"/>
      </a:accent6>
      <a:hlink>
        <a:srgbClr val="007DB8"/>
      </a:hlink>
      <a:folHlink>
        <a:srgbClr val="6E258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EEBEE83C66E54EA9BED83B0A9A60DB" ma:contentTypeVersion="1" ma:contentTypeDescription="Create a new document." ma:contentTypeScope="" ma:versionID="51a43b2161297f783d65b37e357c79e9">
  <xsd:schema xmlns:xsd="http://www.w3.org/2001/XMLSchema" xmlns:p="http://schemas.microsoft.com/office/2006/metadata/properties" targetNamespace="http://schemas.microsoft.com/office/2006/metadata/properties" ma:root="true" ma:fieldsID="b9cfef283e0bc2d986a66f9ec0cdc42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873BDD3-AA35-4F19-A12A-C6462BECFBD1}">
  <ds:schemaRefs>
    <ds:schemaRef ds:uri="http://schemas.openxmlformats.org/package/2006/metadata/core-properties"/>
    <ds:schemaRef ds:uri="http://purl.org/dc/terms/"/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6FC490B-1F77-48C5-AC70-1DD939DBDF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332CB6-AB82-4DD3-8C89-C660A1C394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DellEMC_internal_template</Template>
  <TotalTime>2766</TotalTime>
  <Words>50</Words>
  <Application>Microsoft Office PowerPoint</Application>
  <PresentationFormat>On-screen Show (16:9)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Courier New</vt:lpstr>
      <vt:lpstr>Museo For Dell 300</vt:lpstr>
      <vt:lpstr>Museo Sans For Dell</vt:lpstr>
      <vt:lpstr>Wingdings</vt:lpstr>
      <vt:lpstr>DellEMC_internal_template</vt:lpstr>
      <vt:lpstr>Tools</vt:lpstr>
    </vt:vector>
  </TitlesOfParts>
  <Manager/>
  <Company>EMC Corporation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PLEASE READ – INSTRUCTIONS FOR ADDING PAGE NUMBERS “X of Y” IN POWERPOINT 2013  For internal presentations only. You do not need to add this for external/customer/partner presentations.  If you are working in PowerPoint 2013, you must manually add the total number of pages to your deck. Total number of pages = Y</dc:title>
  <dc:subject/>
  <dc:creator>Sullivan Jr., Thomas</dc:creator>
  <cp:keywords>Internal Use</cp:keywords>
  <dc:description/>
  <cp:lastModifiedBy>Sullivan Jr., Thomas</cp:lastModifiedBy>
  <cp:revision>124</cp:revision>
  <cp:lastPrinted>2014-02-14T16:26:12Z</cp:lastPrinted>
  <dcterms:created xsi:type="dcterms:W3CDTF">2017-01-31T15:54:08Z</dcterms:created>
  <dcterms:modified xsi:type="dcterms:W3CDTF">2017-03-02T22:18:07Z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0x010100EAEEBEE83C66E54EA9BED83B0A9A60DB</vt:lpwstr>
  </property>
  <property fmtid="{D5CDD505-2E9C-101B-9397-08002B2CF9AE}" pid="3" name="TitusGUID">
    <vt:lpwstr>6b83fb70-f992-42a3-bd65-798715d6638b</vt:lpwstr>
  </property>
  <property fmtid="{D5CDD505-2E9C-101B-9397-08002B2CF9AE}" pid="4" name="DellClassification">
    <vt:lpwstr>Internal Use</vt:lpwstr>
  </property>
  <property fmtid="{D5CDD505-2E9C-101B-9397-08002B2CF9AE}" pid="5" name="DellSubLabels">
    <vt:lpwstr/>
  </property>
  <property fmtid="{D5CDD505-2E9C-101B-9397-08002B2CF9AE}" pid="6" name="DellVisual Markings (PPT)">
    <vt:lpwstr>Classification Footer</vt:lpwstr>
  </property>
  <property fmtid="{D5CDD505-2E9C-101B-9397-08002B2CF9AE}" pid="7" name="titusconfig">
    <vt:lpwstr>1.3BrandsTest</vt:lpwstr>
  </property>
</Properties>
</file>