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4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42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5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14461" cy="6870635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59" y="387110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095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214459" cy="6870633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61" y="386302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>
              <a:defRPr lang="en-US" sz="7200" i="0" dirty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19998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214459" cy="6870633"/>
          </a:xfrm>
          <a:prstGeom prst="rect">
            <a:avLst/>
          </a:prstGeom>
        </p:spPr>
      </p:pic>
      <p:sp>
        <p:nvSpPr>
          <p:cNvPr id="9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59" y="384153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2507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7525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lIns="243840" tIns="182880" rIns="182880" bIns="18288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800"/>
              </a:spcBef>
            </a:pPr>
            <a:endParaRPr lang="en-US" sz="2667" dirty="0" err="1">
              <a:solidFill>
                <a:srgbClr val="000000"/>
              </a:solidFill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61" y="385722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6383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Car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7525"/>
          </a:xfrm>
          <a:prstGeom prst="rect">
            <a:avLst/>
          </a:prstGeom>
          <a:solidFill>
            <a:schemeClr val="tx1"/>
          </a:solidFill>
          <a:effectLst/>
        </p:spPr>
        <p:txBody>
          <a:bodyPr wrap="square" lIns="243840" tIns="182880" rIns="182880" bIns="18288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800"/>
              </a:spcBef>
            </a:pPr>
            <a:endParaRPr lang="en-US" sz="2667" dirty="0" err="1">
              <a:solidFill>
                <a:srgbClr val="000000"/>
              </a:solidFill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61" y="392217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17439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_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67525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243840" tIns="182880" rIns="182880" bIns="182880" rtlCol="0" anchor="ctr">
            <a:noAutofit/>
          </a:bodyPr>
          <a:lstStyle/>
          <a:p>
            <a:pPr algn="ctr" fontAlgn="base">
              <a:lnSpc>
                <a:spcPct val="90000"/>
              </a:lnSpc>
              <a:spcBef>
                <a:spcPts val="800"/>
              </a:spcBef>
            </a:pPr>
            <a:endParaRPr lang="en-US" sz="2667" dirty="0" err="1">
              <a:solidFill>
                <a:srgbClr val="000000"/>
              </a:solidFill>
            </a:endParaRPr>
          </a:p>
        </p:txBody>
      </p:sp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365761" y="392217"/>
            <a:ext cx="6934388" cy="2215991"/>
          </a:xfrm>
          <a:prstGeom prst="rect">
            <a:avLst/>
          </a:prstGeom>
        </p:spPr>
        <p:txBody>
          <a:bodyPr wrap="square" lIns="0" rIns="0" anchor="b" anchorCtr="0">
            <a:norm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sz="7200" b="0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br>
              <a:rPr lang="en-US" dirty="0" smtClean="0"/>
            </a:br>
            <a:r>
              <a:rPr lang="en-US" dirty="0" smtClean="0"/>
              <a:t>title slide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365761" y="3002845"/>
            <a:ext cx="6934388" cy="41036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667" b="1" i="0" smtClean="0">
                <a:solidFill>
                  <a:schemeClr val="tx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40178" y="5832092"/>
            <a:ext cx="2174205" cy="38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062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7" y="352839"/>
            <a:ext cx="10607040" cy="85344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59" y="1706880"/>
            <a:ext cx="10607039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None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93649382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_Bulleted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353696"/>
            <a:ext cx="10607040" cy="853440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59" y="1706880"/>
            <a:ext cx="10607039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615428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25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353695"/>
            <a:ext cx="10607040" cy="853440"/>
          </a:xfrm>
          <a:prstGeom prst="rect">
            <a:avLst/>
          </a:prstGeom>
        </p:spPr>
        <p:txBody>
          <a:bodyPr lIns="0" rIns="0">
            <a:normAutofit/>
          </a:bodyPr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60" y="2072640"/>
            <a:ext cx="10607040" cy="402336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355600" y="1410356"/>
            <a:ext cx="10613896" cy="417689"/>
          </a:xfrm>
          <a:prstGeom prst="rect">
            <a:avLst/>
          </a:prstGeom>
        </p:spPr>
        <p:txBody>
          <a:bodyPr lIns="0" rIns="0" anchor="t" anchorCtr="0"/>
          <a:lstStyle>
            <a:lvl1pPr marL="380990" indent="-380990">
              <a:buFont typeface="Arial"/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35922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353696"/>
            <a:ext cx="10607040" cy="85344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65760" y="1706880"/>
            <a:ext cx="5120640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defRPr sz="1867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6214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5852160" y="1706880"/>
            <a:ext cx="5120640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defRPr sz="1867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6214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82600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0222" y="356940"/>
            <a:ext cx="5713705" cy="853440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60222" y="1706880"/>
            <a:ext cx="5711813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defRPr sz="1867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6214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defRPr sz="1333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24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833530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356941"/>
            <a:ext cx="6487072" cy="648443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60" y="1706880"/>
            <a:ext cx="5730240" cy="426720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355600" y="1023213"/>
            <a:ext cx="5740400" cy="417689"/>
          </a:xfrm>
          <a:prstGeom prst="rect">
            <a:avLst/>
          </a:prstGeom>
        </p:spPr>
        <p:txBody>
          <a:bodyPr lIns="0" rIns="0" anchor="t" anchorCtr="0"/>
          <a:lstStyle>
            <a:lvl1pPr marL="304792" indent="-304792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301935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eft margin with subhead and two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356941"/>
            <a:ext cx="5730240" cy="1115859"/>
          </a:xfrm>
          <a:prstGeom prst="rect">
            <a:avLst/>
          </a:prstGeom>
        </p:spPr>
        <p:txBody>
          <a:bodyPr lIns="0" rIns="0"/>
          <a:lstStyle>
            <a:lvl1pPr>
              <a:defRPr baseline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</a:t>
            </a:r>
            <a:br>
              <a:rPr lang="en-US" dirty="0" smtClean="0"/>
            </a:br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65760" y="2072640"/>
            <a:ext cx="5730240" cy="4023360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AAAAAA"/>
              </a:buClr>
              <a:buFont typeface="Arial" pitchFamily="34" charset="0"/>
              <a:buChar char="•"/>
              <a:defRPr sz="1867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  <a:lvl2pPr marL="764098" indent="-30902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buFont typeface="Museo Sans For Dell" pitchFamily="2" charset="0"/>
              <a:buChar char="–"/>
              <a:defRPr sz="160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3pPr>
            <a:lvl4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333" baseline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spcBef>
                <a:spcPts val="400"/>
              </a:spcBef>
              <a:spcAft>
                <a:spcPts val="0"/>
              </a:spcAft>
              <a:buClr>
                <a:srgbClr val="AAAAAA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subTitle" idx="11" hasCustomPrompt="1"/>
          </p:nvPr>
        </p:nvSpPr>
        <p:spPr>
          <a:xfrm>
            <a:off x="355600" y="1484489"/>
            <a:ext cx="5740400" cy="417689"/>
          </a:xfrm>
          <a:prstGeom prst="rect">
            <a:avLst/>
          </a:prstGeom>
        </p:spPr>
        <p:txBody>
          <a:bodyPr lIns="0" rIns="0" anchor="t" anchorCtr="0"/>
          <a:lstStyle>
            <a:lvl1pPr marL="304792" indent="-304792">
              <a:buNone/>
              <a:defRPr lang="en-US" b="1" dirty="0" smtClean="0"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pPr marL="0" lvl="0" indent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590022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_No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59" y="353697"/>
            <a:ext cx="10607040" cy="886396"/>
          </a:xfrm>
          <a:prstGeom prst="rect">
            <a:avLst/>
          </a:prstGeom>
        </p:spPr>
        <p:txBody>
          <a:bodyPr lIns="0" rIns="0"/>
          <a:lstStyle>
            <a:lvl1pPr>
              <a:defRPr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content page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0357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3479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209040" cy="686758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5826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"/>
            <a:ext cx="12209037" cy="686758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1456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"/>
            <a:ext cx="12209037" cy="686758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4871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99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3246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ea typeface="Arial"/>
              </a:defRPr>
            </a:lvl1pPr>
          </a:lstStyle>
          <a:p>
            <a:r>
              <a:rPr lang="en-US" dirty="0" smtClean="0"/>
              <a:t>Click to edit divider slide title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4592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_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5761" y="2331028"/>
            <a:ext cx="9134535" cy="1994392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>
              <a:defRPr sz="7200" baseline="0">
                <a:solidFill>
                  <a:schemeClr val="tx2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divider slide title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3825" y="6451335"/>
            <a:ext cx="901233" cy="1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3151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_Blac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882" y="3009517"/>
            <a:ext cx="4061397" cy="7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88037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Carb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882" y="3009517"/>
            <a:ext cx="4061397" cy="7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2368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slide Granite"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882" y="3009517"/>
            <a:ext cx="4061397" cy="72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886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4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3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4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5FFD-5AAC-46D1-9385-581B739A610B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74E08-A1A7-4E46-944F-68EE79874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8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 hidden="1"/>
          <p:cNvSpPr txBox="1"/>
          <p:nvPr/>
        </p:nvSpPr>
        <p:spPr>
          <a:xfrm>
            <a:off x="2527302" y="6433773"/>
            <a:ext cx="866049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800"/>
              </a:spcBef>
              <a:buClr>
                <a:srgbClr val="007DB8"/>
              </a:buClr>
            </a:pPr>
            <a:fld id="{E00CF047-7350-4707-AA1A-E56FA69586CC}" type="datetime1">
              <a:rPr lang="en-US" sz="1200">
                <a:solidFill>
                  <a:srgbClr val="000000">
                    <a:lumMod val="50000"/>
                    <a:lumOff val="50000"/>
                  </a:srgbClr>
                </a:solidFill>
              </a:rPr>
              <a:pPr fontAlgn="base">
                <a:lnSpc>
                  <a:spcPct val="90000"/>
                </a:lnSpc>
                <a:spcBef>
                  <a:spcPts val="800"/>
                </a:spcBef>
                <a:buClr>
                  <a:srgbClr val="007DB8"/>
                </a:buClr>
              </a:pPr>
              <a:t>9/26/2017</a:t>
            </a:fld>
            <a:endParaRPr lang="en-US" sz="12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2527302" y="6433773"/>
            <a:ext cx="866049" cy="1661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fontAlgn="base">
              <a:lnSpc>
                <a:spcPct val="90000"/>
              </a:lnSpc>
              <a:spcBef>
                <a:spcPts val="800"/>
              </a:spcBef>
              <a:buClr>
                <a:srgbClr val="007DB8"/>
              </a:buClr>
            </a:pPr>
            <a:fld id="{E00CF047-7350-4707-AA1A-E56FA69586CC}" type="datetime1">
              <a:rPr lang="en-US" sz="1200">
                <a:solidFill>
                  <a:srgbClr val="000000">
                    <a:lumMod val="50000"/>
                    <a:lumOff val="50000"/>
                  </a:srgbClr>
                </a:solidFill>
              </a:rPr>
              <a:pPr fontAlgn="base">
                <a:lnSpc>
                  <a:spcPct val="90000"/>
                </a:lnSpc>
                <a:spcBef>
                  <a:spcPts val="800"/>
                </a:spcBef>
                <a:buClr>
                  <a:srgbClr val="007DB8"/>
                </a:buClr>
              </a:pPr>
              <a:t>9/26/2017</a:t>
            </a:fld>
            <a:endParaRPr lang="en-US" sz="1200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635" y="6445115"/>
            <a:ext cx="65" cy="156902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7DB8"/>
              </a:buClr>
            </a:pPr>
            <a:endParaRPr lang="en-US" sz="1133" dirty="0" err="1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5" name="fl" descr="                              Dell - Internal Use - Confidential&#10;"/>
          <p:cNvSpPr txBox="1"/>
          <p:nvPr/>
        </p:nvSpPr>
        <p:spPr>
          <a:xfrm>
            <a:off x="1331384" y="6445115"/>
            <a:ext cx="2180084" cy="156902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fontAlgn="base">
              <a:lnSpc>
                <a:spcPct val="90000"/>
              </a:lnSpc>
              <a:spcBef>
                <a:spcPts val="133"/>
              </a:spcBef>
              <a:spcAft>
                <a:spcPts val="133"/>
              </a:spcAft>
            </a:pPr>
            <a:r>
              <a:rPr lang="en-US" sz="1133" b="1" dirty="0">
                <a:solidFill>
                  <a:srgbClr val="7F7F7F"/>
                </a:solidFill>
              </a:rPr>
              <a:t>Dell - Internal Use - Confidential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635" y="6445115"/>
            <a:ext cx="65" cy="156902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7DB8"/>
              </a:buClr>
            </a:pPr>
            <a:endParaRPr lang="en-US" sz="1133" dirty="0" err="1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5454" y="6445115"/>
            <a:ext cx="176330" cy="156902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/>
          <a:p>
            <a:pPr algn="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7DB8"/>
              </a:buClr>
            </a:pPr>
            <a:fld id="{58EC7406-F4CC-4ABF-902E-2AF4E70E5C0F}" type="slidenum">
              <a:rPr lang="en-US" sz="1133">
                <a:solidFill>
                  <a:srgbClr val="000000">
                    <a:lumMod val="50000"/>
                    <a:lumOff val="50000"/>
                  </a:srgbClr>
                </a:solidFill>
              </a:rPr>
              <a:pPr algn="r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7DB8"/>
                </a:buClr>
              </a:pPr>
              <a:t>‹#›</a:t>
            </a:fld>
            <a:endParaRPr lang="en-US" sz="1133" dirty="0" err="1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5052" y="6451805"/>
            <a:ext cx="900493" cy="16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5354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733" b="0" cap="none" baseline="0">
          <a:solidFill>
            <a:schemeClr val="bg1"/>
          </a:solidFill>
          <a:latin typeface="+mj-lt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267" b="1">
          <a:solidFill>
            <a:schemeClr val="accent1"/>
          </a:solidFill>
          <a:latin typeface="Arial Black" pitchFamily="34" charset="0"/>
        </a:defRPr>
      </a:lvl5pPr>
      <a:lvl6pPr marL="609585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Arial Black" pitchFamily="34" charset="0"/>
        </a:defRPr>
      </a:lvl6pPr>
      <a:lvl7pPr marL="121917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Arial Black" pitchFamily="34" charset="0"/>
        </a:defRPr>
      </a:lvl7pPr>
      <a:lvl8pPr marL="1828754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Arial Black" pitchFamily="34" charset="0"/>
        </a:defRPr>
      </a:lvl8pPr>
      <a:lvl9pPr marL="2438339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5867" b="1">
          <a:solidFill>
            <a:schemeClr val="accent1"/>
          </a:solidFill>
          <a:latin typeface="Arial Black" pitchFamily="34" charset="0"/>
        </a:defRPr>
      </a:lvl9pPr>
    </p:titleStyle>
    <p:bodyStyle>
      <a:lvl1pPr marL="304792" indent="-304792" algn="l" rtl="0" eaLnBrk="1" fontAlgn="base" hangingPunct="1">
        <a:lnSpc>
          <a:spcPct val="100000"/>
        </a:lnSpc>
        <a:spcBef>
          <a:spcPts val="1600"/>
        </a:spcBef>
        <a:spcAft>
          <a:spcPts val="0"/>
        </a:spcAft>
        <a:buClr>
          <a:srgbClr val="AAAAAA"/>
        </a:buClr>
        <a:buFont typeface="Arial" pitchFamily="34" charset="0"/>
        <a:buChar char="•"/>
        <a:defRPr sz="1867">
          <a:solidFill>
            <a:srgbClr val="000000"/>
          </a:solidFill>
          <a:latin typeface="+mj-lt"/>
          <a:ea typeface="Museo Sans For Dell" pitchFamily="2" charset="0"/>
          <a:cs typeface="+mn-cs"/>
        </a:defRPr>
      </a:lvl1pPr>
      <a:lvl2pPr marL="766214" indent="-311143" algn="l" rtl="0" eaLnBrk="1" fontAlgn="base" hangingPunct="1">
        <a:lnSpc>
          <a:spcPct val="100000"/>
        </a:lnSpc>
        <a:spcBef>
          <a:spcPts val="400"/>
        </a:spcBef>
        <a:spcAft>
          <a:spcPts val="0"/>
        </a:spcAft>
        <a:buClr>
          <a:srgbClr val="AAAAAA"/>
        </a:buClr>
        <a:buFont typeface="Museo Sans For Dell" pitchFamily="2" charset="0"/>
        <a:buChar char="–"/>
        <a:defRPr sz="1600" baseline="0">
          <a:solidFill>
            <a:srgbClr val="000000"/>
          </a:solidFill>
          <a:latin typeface="+mj-lt"/>
          <a:ea typeface="Museo Sans For Dell" pitchFamily="2" charset="0"/>
        </a:defRPr>
      </a:lvl2pPr>
      <a:lvl3pPr marL="1212820" indent="-294210" algn="l" rtl="0" eaLnBrk="1" fontAlgn="base" hangingPunct="1">
        <a:lnSpc>
          <a:spcPct val="100000"/>
        </a:lnSpc>
        <a:spcBef>
          <a:spcPts val="400"/>
        </a:spcBef>
        <a:spcAft>
          <a:spcPts val="0"/>
        </a:spcAft>
        <a:buClr>
          <a:srgbClr val="AAAAAA"/>
        </a:buClr>
        <a:buFont typeface="Museo Sans For Dell" pitchFamily="2" charset="0"/>
        <a:buChar char="›"/>
        <a:defRPr sz="1333" baseline="0">
          <a:solidFill>
            <a:srgbClr val="000000"/>
          </a:solidFill>
          <a:latin typeface="+mj-lt"/>
          <a:ea typeface="Museo Sans For Dell" pitchFamily="2" charset="0"/>
        </a:defRPr>
      </a:lvl3pPr>
      <a:lvl4pPr marL="1661542" indent="-296326" algn="l" rtl="0" eaLnBrk="1" fontAlgn="base" hangingPunct="1">
        <a:lnSpc>
          <a:spcPct val="90000"/>
        </a:lnSpc>
        <a:spcBef>
          <a:spcPts val="400"/>
        </a:spcBef>
        <a:spcAft>
          <a:spcPts val="0"/>
        </a:spcAft>
        <a:buClr>
          <a:srgbClr val="AAAAAA"/>
        </a:buClr>
        <a:buFont typeface="Courier New" panose="02070309020205020404" pitchFamily="49" charset="0"/>
        <a:buChar char="o"/>
        <a:defRPr sz="1333" baseline="0">
          <a:solidFill>
            <a:srgbClr val="000000"/>
          </a:solidFill>
          <a:latin typeface="+mj-lt"/>
          <a:ea typeface="Museo Sans For Dell" pitchFamily="2" charset="0"/>
        </a:defRPr>
      </a:lvl4pPr>
      <a:lvl5pPr marL="2144130" indent="-315376" algn="l" rtl="0" eaLnBrk="1" fontAlgn="base" hangingPunct="1">
        <a:lnSpc>
          <a:spcPct val="90000"/>
        </a:lnSpc>
        <a:spcBef>
          <a:spcPts val="1067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24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753715" indent="-315376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133">
          <a:solidFill>
            <a:schemeClr val="accent1"/>
          </a:solidFill>
          <a:latin typeface="+mn-lt"/>
        </a:defRPr>
      </a:lvl6pPr>
      <a:lvl7pPr marL="3363300" indent="-315376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133">
          <a:solidFill>
            <a:schemeClr val="accent1"/>
          </a:solidFill>
          <a:latin typeface="+mn-lt"/>
        </a:defRPr>
      </a:lvl7pPr>
      <a:lvl8pPr marL="3972885" indent="-315376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133">
          <a:solidFill>
            <a:schemeClr val="accent1"/>
          </a:solidFill>
          <a:latin typeface="+mn-lt"/>
        </a:defRPr>
      </a:lvl8pPr>
      <a:lvl9pPr marL="4582469" indent="-315376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2133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84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RackHD/on-tasks/tree/master/lib/task-data/tasks" TargetMode="External"/><Relationship Id="rId3" Type="http://schemas.openxmlformats.org/officeDocument/2006/relationships/hyperlink" Target="https://github.com/RackHD/on-taskgraph/tree/master/lib" TargetMode="External"/><Relationship Id="rId7" Type="http://schemas.openxmlformats.org/officeDocument/2006/relationships/hyperlink" Target="https://github.com/RackHD/on-tasks/tree/master/lib/task-data" TargetMode="External"/><Relationship Id="rId2" Type="http://schemas.openxmlformats.org/officeDocument/2006/relationships/hyperlink" Target="https://github.com/RackHD/on-taskgraph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github.com/RackHD/on-tasks/tree/master/lib" TargetMode="External"/><Relationship Id="rId11" Type="http://schemas.openxmlformats.org/officeDocument/2006/relationships/hyperlink" Target="https://github.com/RackHD/on-tasks/tree/master/lib/utils/job-utils" TargetMode="External"/><Relationship Id="rId5" Type="http://schemas.openxmlformats.org/officeDocument/2006/relationships/hyperlink" Target="https://github.com/RackHD/on-tasks" TargetMode="External"/><Relationship Id="rId10" Type="http://schemas.openxmlformats.org/officeDocument/2006/relationships/hyperlink" Target="https://github.com/RackHD/on-tasks/tree/master/lib/utils" TargetMode="External"/><Relationship Id="rId4" Type="http://schemas.openxmlformats.org/officeDocument/2006/relationships/hyperlink" Target="https://github.com/RackHD/on-taskgraph/tree/master/lib/graphs" TargetMode="External"/><Relationship Id="rId9" Type="http://schemas.openxmlformats.org/officeDocument/2006/relationships/hyperlink" Target="https://github.com/RackHD/on-tasks/tree/master/lib/jo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Set evaluate Checklist – firmware update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59806814"/>
              </p:ext>
            </p:extLst>
          </p:nvPr>
        </p:nvGraphicFramePr>
        <p:xfrm>
          <a:off x="496807" y="968916"/>
          <a:ext cx="10475990" cy="55184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8048"/>
                <a:gridCol w="3008184"/>
                <a:gridCol w="2100799"/>
                <a:gridCol w="1454331"/>
                <a:gridCol w="1654628"/>
              </a:tblGrid>
              <a:tr h="609600">
                <a:tc gridSpan="5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/>
                        <a:t>Get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dirty="0" smtClean="0"/>
                        <a:t>the BIOS configuration</a:t>
                      </a:r>
                      <a:endParaRPr lang="en-US" sz="2400" dirty="0" smtClean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/>
                    </a:p>
                  </a:txBody>
                  <a:tcPr marL="121920" marR="121920" marT="60960" marB="60960">
                    <a:solidFill>
                      <a:schemeClr val="bg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852"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Check Item</a:t>
                      </a:r>
                      <a:endParaRPr lang="en-US" sz="1300" dirty="0"/>
                    </a:p>
                  </a:txBody>
                  <a:tcPr marL="121920" marR="12192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File</a:t>
                      </a:r>
                      <a:endParaRPr lang="en-US" sz="1300" dirty="0"/>
                    </a:p>
                  </a:txBody>
                  <a:tcPr marL="121920" marR="121920" marT="60960" marB="6096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Action</a:t>
                      </a:r>
                      <a:endParaRPr lang="en-US" sz="1400" dirty="0"/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Unit</a:t>
                      </a:r>
                      <a:r>
                        <a:rPr lang="en-US" sz="1300" baseline="0" dirty="0" smtClean="0"/>
                        <a:t> Test</a:t>
                      </a:r>
                      <a:endParaRPr lang="en-US" sz="13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Refine Point</a:t>
                      </a:r>
                      <a:endParaRPr lang="en-US" sz="13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Graph</a:t>
                      </a:r>
                      <a:endParaRPr lang="en-US" sz="14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on-</a:t>
                      </a:r>
                      <a:r>
                        <a:rPr lang="en-US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taskgraph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lib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graphs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dell-wsman-update-firmware-graph.js</a:t>
                      </a:r>
                      <a:endParaRPr lang="en-US" sz="12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</a:t>
                      </a:r>
                      <a:endParaRPr lang="en-US" sz="1200" dirty="0"/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/>
                        <a:t>N/A</a:t>
                      </a:r>
                      <a:endParaRPr lang="en-US" sz="13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Task</a:t>
                      </a:r>
                      <a:endParaRPr lang="en-US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on-tasks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lib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task-data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tasks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dell-wsman-update-firmware.js</a:t>
                      </a:r>
                      <a:endParaRPr lang="en-US" sz="12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N/A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Schema</a:t>
                      </a:r>
                      <a:endParaRPr lang="en-US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 option</a:t>
                      </a:r>
                      <a:r>
                        <a:rPr lang="en-US" sz="1200" baseline="0" dirty="0" smtClean="0"/>
                        <a:t> schema</a:t>
                      </a:r>
                      <a:endParaRPr lang="en-US" sz="1200" dirty="0"/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</a:t>
                      </a:r>
                      <a:r>
                        <a:rPr lang="en-US" sz="1200" baseline="0" dirty="0" smtClean="0"/>
                        <a:t> ready</a:t>
                      </a:r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Job</a:t>
                      </a:r>
                      <a:endParaRPr lang="en-US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on-tasks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lib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jobs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wsman-control.js</a:t>
                      </a:r>
                      <a:endParaRPr lang="en-US" sz="12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</a:t>
                      </a:r>
                      <a:r>
                        <a:rPr lang="en-US" sz="1200" baseline="0" dirty="0" smtClean="0"/>
                        <a:t> ready</a:t>
                      </a:r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Utils</a:t>
                      </a:r>
                      <a:endParaRPr lang="en-US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on-tasks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lib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utils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job-</a:t>
                      </a:r>
                      <a:r>
                        <a:rPr lang="en-US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utils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wsman-tool.js</a:t>
                      </a:r>
                      <a:endParaRPr lang="en-US" sz="12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his module is di included but not used in fact. Need</a:t>
                      </a:r>
                      <a:r>
                        <a:rPr lang="en-US" altLang="zh-CN" sz="1200" baseline="0" dirty="0" smtClean="0"/>
                        <a:t> re</a:t>
                      </a:r>
                      <a:endParaRPr lang="en-US" sz="1200" dirty="0"/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Not</a:t>
                      </a:r>
                      <a:r>
                        <a:rPr lang="en-US" sz="1200" baseline="0" dirty="0" smtClean="0"/>
                        <a:t> ready</a:t>
                      </a:r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33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Service</a:t>
                      </a:r>
                      <a:r>
                        <a:rPr lang="en-US" sz="1400" baseline="0" dirty="0" smtClean="0"/>
                        <a:t> Required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smi</a:t>
                      </a:r>
                      <a:r>
                        <a:rPr lang="en-US" sz="1200" dirty="0" smtClean="0"/>
                        <a:t>-service-dell-server-</a:t>
                      </a:r>
                      <a:r>
                        <a:rPr lang="en-US" sz="1200" dirty="0" err="1" smtClean="0"/>
                        <a:t>firmwareupdate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</a:t>
                      </a:r>
                      <a:r>
                        <a:rPr lang="en-US" altLang="zh-CN" sz="1200" dirty="0" smtClean="0"/>
                        <a:t>he </a:t>
                      </a:r>
                      <a:r>
                        <a:rPr lang="en-US" altLang="zh-CN" sz="1200" dirty="0" err="1" smtClean="0"/>
                        <a:t>service</a:t>
                      </a:r>
                      <a:r>
                        <a:rPr lang="en-US" altLang="zh-CN" sz="1200" baseline="0" dirty="0" err="1" smtClean="0"/>
                        <a:t>is</a:t>
                      </a:r>
                      <a:r>
                        <a:rPr lang="en-US" altLang="zh-CN" sz="1200" baseline="0" dirty="0" smtClean="0"/>
                        <a:t> unable to get correct response.</a:t>
                      </a:r>
                    </a:p>
                    <a:p>
                      <a:r>
                        <a:rPr lang="en-US" sz="1200" dirty="0" smtClean="0"/>
                        <a:t>“</a:t>
                      </a:r>
                      <a:r>
                        <a:rPr lang="en-US" sz="1200" dirty="0" err="1" smtClean="0"/>
                        <a:t>java.lang.NullPointerException</a:t>
                      </a:r>
                      <a:r>
                        <a:rPr lang="en-US" sz="1200" dirty="0" smtClean="0"/>
                        <a:t>”</a:t>
                      </a:r>
                      <a:endParaRPr lang="en-US" sz="1200" dirty="0"/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Catalog</a:t>
                      </a:r>
                      <a:endParaRPr lang="en-US" sz="14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0" marB="609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8725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016_DellEMC_ppt_template">
  <a:themeElements>
    <a:clrScheme name="DellTech, Dell, &amp; DellEMC">
      <a:dk1>
        <a:srgbClr val="000000"/>
      </a:dk1>
      <a:lt1>
        <a:srgbClr val="444444"/>
      </a:lt1>
      <a:dk2>
        <a:srgbClr val="007DB8"/>
      </a:dk2>
      <a:lt2>
        <a:srgbClr val="FFFFFF"/>
      </a:lt2>
      <a:accent1>
        <a:srgbClr val="007DB8"/>
      </a:accent1>
      <a:accent2>
        <a:srgbClr val="6EA204"/>
      </a:accent2>
      <a:accent3>
        <a:srgbClr val="F2AF00"/>
      </a:accent3>
      <a:accent4>
        <a:srgbClr val="EE6411"/>
      </a:accent4>
      <a:accent5>
        <a:srgbClr val="5482AB"/>
      </a:accent5>
      <a:accent6>
        <a:srgbClr val="6E2585"/>
      </a:accent6>
      <a:hlink>
        <a:srgbClr val="007DB8"/>
      </a:hlink>
      <a:folHlink>
        <a:srgbClr val="6E25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mpd="sng">
          <a:noFill/>
        </a:ln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lnDef>
      <a:spPr>
        <a:ln w="12700" cmpd="sng">
          <a:solidFill>
            <a:srgbClr val="00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spcBef>
            <a:spcPts val="0"/>
          </a:spcBef>
          <a:spcAft>
            <a:spcPts val="0"/>
          </a:spcAft>
          <a:buClr>
            <a:schemeClr val="bg1"/>
          </a:buClr>
          <a:defRPr sz="1400" dirty="0" err="1" smtClean="0">
            <a:solidFill>
              <a:schemeClr val="bg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llEMC_PPT_Template_16x9" id="{B8B5C6D0-E3FF-4310-9DCF-1B14F86F2E69}" vid="{627FB30F-31F4-4FBE-8A3A-F7BC81DAC0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72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Museo For Dell 300</vt:lpstr>
      <vt:lpstr>Museo Sans For Dell</vt:lpstr>
      <vt:lpstr>黑体</vt:lpstr>
      <vt:lpstr>Arial</vt:lpstr>
      <vt:lpstr>Arial Black</vt:lpstr>
      <vt:lpstr>Calibri</vt:lpstr>
      <vt:lpstr>Calibri Light</vt:lpstr>
      <vt:lpstr>Courier New</vt:lpstr>
      <vt:lpstr>Wingdings</vt:lpstr>
      <vt:lpstr>Office Theme</vt:lpstr>
      <vt:lpstr>2016_DellEMC_ppt_template</vt:lpstr>
      <vt:lpstr>Feature Set evaluate Checklist – firmware update</vt:lpstr>
    </vt:vector>
  </TitlesOfParts>
  <Company>EMC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Set evaluate Checklist – firmware update</dc:title>
  <dc:creator>Luo, Norton</dc:creator>
  <cp:lastModifiedBy>Luo, Norton</cp:lastModifiedBy>
  <cp:revision>9</cp:revision>
  <dcterms:created xsi:type="dcterms:W3CDTF">2017-09-21T03:41:27Z</dcterms:created>
  <dcterms:modified xsi:type="dcterms:W3CDTF">2017-09-27T12:11:39Z</dcterms:modified>
</cp:coreProperties>
</file>